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45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6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956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69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44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6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064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968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126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13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40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13B28-081B-4645-872A-704C3B8F370F}" type="datetimeFigureOut">
              <a:rPr lang="ru-RU" smtClean="0"/>
              <a:t>30.07.2025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DAD61-CAFF-4B43-ACCD-D26288E18F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23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431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479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918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915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87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665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8511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4701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ФГБОУ ВО Дальрыбвтуз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О. Пастухов</dc:creator>
  <cp:lastModifiedBy>Павел О. Пастухов</cp:lastModifiedBy>
  <cp:revision>2</cp:revision>
  <dcterms:created xsi:type="dcterms:W3CDTF">2025-07-30T07:01:59Z</dcterms:created>
  <dcterms:modified xsi:type="dcterms:W3CDTF">2025-07-30T07:12:35Z</dcterms:modified>
</cp:coreProperties>
</file>